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8"/>
  </p:notesMasterIdLst>
  <p:sldIdLst>
    <p:sldId id="256" r:id="rId2"/>
    <p:sldId id="281" r:id="rId3"/>
    <p:sldId id="283" r:id="rId4"/>
    <p:sldId id="285" r:id="rId5"/>
    <p:sldId id="289" r:id="rId6"/>
    <p:sldId id="291" r:id="rId7"/>
    <p:sldId id="293" r:id="rId8"/>
    <p:sldId id="295" r:id="rId9"/>
    <p:sldId id="297" r:id="rId10"/>
    <p:sldId id="298" r:id="rId11"/>
    <p:sldId id="300" r:id="rId12"/>
    <p:sldId id="302" r:id="rId13"/>
    <p:sldId id="307" r:id="rId14"/>
    <p:sldId id="303" r:id="rId15"/>
    <p:sldId id="304" r:id="rId16"/>
    <p:sldId id="27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EBE6"/>
    <a:srgbClr val="F9B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636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FFBE9-8BD6-4E1B-90C8-47C4F90A5C95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3E5D5-121B-4B42-8170-A2B7F0731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100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3E5D5-121B-4B42-8170-A2B7F073187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49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3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42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209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74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7146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890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694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4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88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4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329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6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34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87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79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14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AA138-4423-421F-8875-BED5E59F9810}" type="datetimeFigureOut">
              <a:rPr lang="ru-RU" smtClean="0"/>
              <a:t>29.10.2025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6A239C2-75FF-4088-B8C0-96E3C764A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883" y="193243"/>
            <a:ext cx="8894285" cy="767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«Гимназия «Юридическая» г. 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Волгодонска</a:t>
            </a:r>
            <a:endParaRPr lang="ru-RU" sz="2800" dirty="0">
              <a:solidFill>
                <a:prstClr val="black"/>
              </a:solidFill>
              <a:latin typeface="Calibri" panose="020F0502020204030204"/>
            </a:endParaRPr>
          </a:p>
          <a:p>
            <a:pPr lvl="0" algn="ctr">
              <a:lnSpc>
                <a:spcPct val="200000"/>
              </a:lnSpc>
              <a:spcBef>
                <a:spcPts val="1000"/>
              </a:spcBef>
            </a:pP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«Полицейский класс»</a:t>
            </a:r>
          </a:p>
          <a:p>
            <a:pPr lvl="0" algn="ctr">
              <a:lnSpc>
                <a:spcPct val="200000"/>
              </a:lnSpc>
              <a:spcBef>
                <a:spcPts val="1000"/>
              </a:spcBef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200000"/>
              </a:lnSpc>
              <a:spcBef>
                <a:spcPts val="1000"/>
              </a:spcBef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200000"/>
              </a:lnSpc>
              <a:spcBef>
                <a:spcPts val="1000"/>
              </a:spcBef>
            </a:pPr>
            <a:endParaRPr lang="ru-RU" sz="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200000"/>
              </a:lnSpc>
              <a:spcBef>
                <a:spcPts val="1000"/>
              </a:spcBef>
            </a:pPr>
            <a:endParaRPr lang="ru-RU" sz="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200000"/>
              </a:lnSpc>
              <a:spcBef>
                <a:spcPts val="1000"/>
              </a:spcBef>
            </a:pPr>
            <a:endParaRPr lang="ru-RU" sz="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200000"/>
              </a:lnSpc>
              <a:spcBef>
                <a:spcPts val="1000"/>
              </a:spcBef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200000"/>
              </a:lnSpc>
              <a:spcBef>
                <a:spcPts val="1000"/>
              </a:spcBef>
            </a:pP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18541" r="2811" b="7598"/>
          <a:stretch/>
        </p:blipFill>
        <p:spPr>
          <a:xfrm>
            <a:off x="2669753" y="3294044"/>
            <a:ext cx="4292907" cy="2677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5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7233" y="263306"/>
            <a:ext cx="6367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реализации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38400" y="724971"/>
            <a:ext cx="7553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территории памятника Ф.Э Дзержинскому 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105" y="4345793"/>
            <a:ext cx="6213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обучающиеся приняли участие в акции «Субботник на месте памяти».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35\Desktop\29-10-2025_11-29-02\PHOTO-2025-10-29-11-24-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05" y="1226824"/>
            <a:ext cx="3028999" cy="2271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35\Desktop\29-10-2025_11-29-02\PHOTO-2025-10-29-11-24-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878" y="1876180"/>
            <a:ext cx="3126399" cy="2344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35\Desktop\29-10-2025_11-29-02\PHOTO-2025-10-29-11-24-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539" y="3636260"/>
            <a:ext cx="3615636" cy="2711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4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4573" y="1101995"/>
            <a:ext cx="320590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dirty="0" smtClean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 </a:t>
            </a:r>
            <a:r>
              <a:rPr lang="ru-RU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«Полицейский класс» обучающиеся </a:t>
            </a:r>
            <a:r>
              <a:rPr lang="ru-RU" dirty="0" smtClean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мае 2025 г. посетили город герой Волгоград. Где познакомились с историей города, посетили достопримечательности города: Мамаев курган Волгоградский планетарий, Площадь Павших Борцов, Музей «Россия — Моя история», Дом Павлова и руины мельницы </a:t>
            </a:r>
            <a:r>
              <a:rPr lang="ru-RU" dirty="0" err="1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Гергардта</a:t>
            </a:r>
            <a:r>
              <a:rPr lang="ru-RU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Музей-панорама «Сталинградская битва»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gymnasia-yurid.rostovschool.ru/upload/rstscgymnasia_yurid_new/images/big/32/9f/329f52f85c70fc18ad37f1b7daa43cd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300" y="0"/>
            <a:ext cx="2633707" cy="3511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gymnasia-yurid.rostovschool.ru/upload/rstscgymnasia_yurid_new/images/big/1a/94/1a9477949e21a01eeb2790f60e45cc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231" y="2178731"/>
            <a:ext cx="2594475" cy="3378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gymnasia-yurid.rostovschool.ru/upload/rstscgymnasia_yurid_new/images/big/b6/7a/b67a0c05d1ed374f8a8904d4dc5ba3a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20" y="2950123"/>
            <a:ext cx="2715658" cy="3620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1391" y="183614"/>
            <a:ext cx="7739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реализации проекта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54155" y="719165"/>
            <a:ext cx="7553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мемориальных мест в городе – герое Волгограде 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8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8385" y="1677228"/>
            <a:ext cx="5199533" cy="215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 обучающиеся гимназии активно принимают участие в различных мероприятиях, конкурсах, олимпиадах, конференциях юридической направленности, становясь победителями и призерами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spcBef>
                <a:spcPts val="100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3 место, 2025 год – 1 место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472833" y="687709"/>
            <a:ext cx="2992279" cy="3586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" descr="IMG-20240818-WA00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23" y="2313708"/>
            <a:ext cx="2094856" cy="212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06" y="177169"/>
            <a:ext cx="2630467" cy="2010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93" y="4564136"/>
            <a:ext cx="2919057" cy="20900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93" y="3893413"/>
            <a:ext cx="5145518" cy="2884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527933"/>
            <a:ext cx="3309868" cy="2164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538006" y="159838"/>
            <a:ext cx="7739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реализации проекта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65112" y="1030897"/>
            <a:ext cx="600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городском смотре – конкурсе «Мы – будущее России»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0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9998" y="328856"/>
            <a:ext cx="6367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реализации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38400" y="724971"/>
            <a:ext cx="7553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спортивных мероприятиях 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35\Desktop\Школа безопасности полицейский класс\PHOTO-2025-10-23-20-28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4" y="446157"/>
            <a:ext cx="2199859" cy="2933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35\Desktop\Школа безопасности полицейский класс\PHOTO-2025-10-23-20-28-1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8" y="3657600"/>
            <a:ext cx="2206485" cy="2941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35\Desktop\Школа безопасности полицейский класс\PHOTO-2025-10-23-20-28-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98" y="1094303"/>
            <a:ext cx="2375453" cy="3167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35\Desktop\Классная папка\8 класс\День здоровья и спорта\IMG_21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07" y="3610647"/>
            <a:ext cx="4047847" cy="3035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35\Desktop\Классная папка\8 класс\День здоровья и спорта\IMG_21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3" y="1094303"/>
            <a:ext cx="3061252" cy="2295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35\Desktop\Классная папка\8 класс\День здоровья и спорта\IMG_21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724" y="4375776"/>
            <a:ext cx="1703068" cy="2270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78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4006" y="222839"/>
            <a:ext cx="9424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системы Министерства  внутренних дел РФ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6591" y="1030897"/>
            <a:ext cx="891791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1.Фотоконкурс МВД России «Открытый взгляд»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2.Акция «Диктант Победы»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3.Литературный конкурс «Доброе слово»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4.Конкурс детского творчества «Полицейский Дядя Степа»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5.Акция Полицейский Дед Мороз»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Привлечение представителей ветеранских организаций к проведению гимназических мероприятий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7.Организация участия Полицейских классов в праздничных мероприятиях , посвященных Дню сотрудников внутренних дел РФ, Дню Победы и др.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0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4319" y="222838"/>
            <a:ext cx="889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Роль классного руководителя в проекте «Полицейский класс»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754" y="1548057"/>
            <a:ext cx="10252678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образовательного и воспитательного процесса</a:t>
            </a:r>
          </a:p>
          <a:p>
            <a:pPr marL="342900" indent="-342900">
              <a:buAutoNum type="arabicPeriod"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ориентация учащихся на службу в полиции</a:t>
            </a:r>
          </a:p>
          <a:p>
            <a:pPr marL="342900" indent="-342900">
              <a:buAutoNum type="arabicPeriod"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правового воспитания и профилактика правонарушений</a:t>
            </a:r>
          </a:p>
          <a:p>
            <a:pPr marL="342900" indent="-342900">
              <a:buAutoNum type="arabicPeriod"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  <a:p>
            <a:pPr marL="342900" indent="-342900">
              <a:buAutoNum type="arabicPeriod"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формированию у детей уважения к закону</a:t>
            </a:r>
          </a:p>
          <a:p>
            <a:pPr marL="342900" indent="-342900">
              <a:buAutoNum type="arabicPeriod"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внеурочную деятельность (курс «Я – гражданин»)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7322" y="350679"/>
            <a:ext cx="7315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один из важнейших вопросов, приобретающий особую значимость для страны в целом и для органов внутренних дел в частности – это формирование патриотизма у представителей молодого поколения. </a:t>
            </a:r>
          </a:p>
        </p:txBody>
      </p:sp>
      <p:pic>
        <p:nvPicPr>
          <p:cNvPr id="3074" name="Picture 2" descr="C:\Users\user35\Desktop\Классная папка\8 класс\полицейский класс\Открытие\DSC065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12" y="2597448"/>
            <a:ext cx="6908731" cy="405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852" y="224135"/>
            <a:ext cx="10675624" cy="563231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Где использовать полученные знания</a:t>
            </a:r>
          </a:p>
          <a:p>
            <a:pPr algn="ctr"/>
            <a:endParaRPr lang="ru-RU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1.Проектная деятельность</a:t>
            </a:r>
          </a:p>
          <a:p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2.Участие в олимпиадах</a:t>
            </a:r>
          </a:p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конкурса правовой направленности</a:t>
            </a:r>
          </a:p>
          <a:p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3.Экскурсии</a:t>
            </a:r>
          </a:p>
          <a:p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4.Работа над собственными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2146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791" y="355360"/>
            <a:ext cx="1142337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Практическая направленность</a:t>
            </a:r>
          </a:p>
          <a:p>
            <a:endParaRPr lang="ru-RU" sz="36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1.Профессиональная ориентация</a:t>
            </a:r>
          </a:p>
          <a:p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2.Интерация со структурами МВД</a:t>
            </a:r>
          </a:p>
          <a:p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3.Исследовательский компонент</a:t>
            </a:r>
          </a:p>
          <a:p>
            <a:endParaRPr lang="ru-RU" sz="36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36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36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7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5571" y="202786"/>
            <a:ext cx="8387280" cy="113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Открытие «Полицейского класса»</a:t>
            </a:r>
            <a:r>
              <a:rPr lang="ru-RU" sz="105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базе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МБОУ «Гимназия «Юридическая» г. Волгодонска</a:t>
            </a:r>
            <a:endParaRPr kumimoji="0" lang="ru-RU" sz="105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 b="10135"/>
          <a:stretch/>
        </p:blipFill>
        <p:spPr>
          <a:xfrm>
            <a:off x="207211" y="0"/>
            <a:ext cx="2861395" cy="2339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/>
          <a:stretch/>
        </p:blipFill>
        <p:spPr>
          <a:xfrm>
            <a:off x="148841" y="2641149"/>
            <a:ext cx="3064570" cy="2175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01" y="4267004"/>
            <a:ext cx="2957721" cy="2052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030" y="1440911"/>
            <a:ext cx="3605865" cy="240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35\Desktop\DSC065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45" y="1450588"/>
            <a:ext cx="4154498" cy="2381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35\Desktop\Классная папка\8 класс\полицейский класс\Открытие\DSC065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47" y="4301547"/>
            <a:ext cx="3212064" cy="2141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35\Desktop\Классная папка\8 класс\полицейский класс\Открытие\DSC064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9" y="4937801"/>
            <a:ext cx="2734297" cy="1823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40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0" y="209946"/>
            <a:ext cx="8313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реализации проекта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0" y="207799"/>
            <a:ext cx="2951967" cy="193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686" y="1143257"/>
            <a:ext cx="2345313" cy="141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9"/>
          <a:stretch/>
        </p:blipFill>
        <p:spPr>
          <a:xfrm>
            <a:off x="143700" y="4771707"/>
            <a:ext cx="2466978" cy="185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6"/>
          <a:stretch/>
        </p:blipFill>
        <p:spPr>
          <a:xfrm>
            <a:off x="7590617" y="709871"/>
            <a:ext cx="2268196" cy="179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446" y="4857602"/>
            <a:ext cx="3142510" cy="2000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r="9931"/>
          <a:stretch/>
        </p:blipFill>
        <p:spPr>
          <a:xfrm>
            <a:off x="3095667" y="4726735"/>
            <a:ext cx="2617605" cy="183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62602" y="1665570"/>
            <a:ext cx="45517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Руководством Межмуниципального управления МВД России «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Волгодонское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совместно с ветераном МВД полковником милиции в отставке Владимиром Мельниковым, а также председателем Совета ветеранов Сергеем Тихоновым организована познавательная экскурсия для учащихся «Полицейского класса» юридической направленности МБОУ «Гимназии «Юридическая»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35\Desktop\Классная папка\8 класс\полицейский класс\IMG_23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446" y="2484803"/>
            <a:ext cx="2989242" cy="2241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5" y="2319323"/>
            <a:ext cx="2819661" cy="2115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user35\Desktop\Классная папка\8 класс\полицейский класс\Посещение МУ МВД\IMG_24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33" y="4377251"/>
            <a:ext cx="2174172" cy="2537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095667" y="715431"/>
            <a:ext cx="4494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Межмуниципальное управление Министерства внутренних дел России «</a:t>
            </a:r>
            <a:r>
              <a:rPr lang="ru-RU" b="1" kern="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Волгодонское</a:t>
            </a:r>
            <a:r>
              <a:rPr lang="ru-RU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85.userapi.com/s/v1/ig2/CZQxwLL6CwRWUvtj71qOwNq3lvqV6GwfI5-tn85N6KpiNr3dTWTbYpaHx2MfFaHgxzkkICyqODbTrL0pSODp5afw.jpg?quality=95&amp;as=32x43,48x64,72x96,108x144,160x213,240x320,360x480,480x640,540x720,640x853,720x960,1080x1440,1200x1600&amp;from=bu&amp;u=-jepO1mVfVhA5aCxa6MwqfJySUo0TC8yA96sn0hDXAk&amp;cs=108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94968" y="555547"/>
            <a:ext cx="2977890" cy="3377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50.userapi.com/s/v1/ig2/lzj0gTED9u5wDHvcbOZqC_oBG1soCs7FNcAmboZmjukQ4SuEsYghofoDJ-cB0fMbJmqpSXUnBdZ59pPpZI6fshiI.jpg?quality=95&amp;as=32x43,48x64,72x96,108x144,160x213,240x320,360x480,480x640,540x720,640x853,720x960,1080x1440,1200x1600&amp;from=bu&amp;u=gHhzuOTrzSxXHOqMvRb5WvuwJjvtQNeQiu2ndJ9c1zs&amp;cs=10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972" y="555548"/>
            <a:ext cx="2581004" cy="3377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88.userapi.com/s/v1/if2/_eVwoDDSy9oCnMxCR1Tp73rTRKc_nq88HzwMVngArCufjaemhBnfIljhw3FU6ZI9heqD4KujAbwXW7josPU-zqCa.jpg?quality=95&amp;as=32x24,48x36,72x54,108x81,160x120,240x180,360x270,480x360,540x405,640x480,720x540,1080x810,1280x960&amp;from=bu&amp;u=3HIPDrVDKXeEsuWCEvk8fxfvQkeUFqwM1kr4lbcBM38&amp;cs=64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52" y="4098402"/>
            <a:ext cx="3526171" cy="2644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3750" y="1513079"/>
            <a:ext cx="54137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 сотрудники полиции регулярно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практические мероприятия и лекции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мероприятий подробно познакомить ребят со службой полиции в органах исполнительной власти, задача которых — обеспечивать охрану прав и свобод человека, противодействовать преступности, поддерживать общественный порядок и безопасность.</a:t>
            </a:r>
          </a:p>
        </p:txBody>
      </p:sp>
      <p:pic>
        <p:nvPicPr>
          <p:cNvPr id="7" name="Объект 5">
            <a:extLst>
              <a:ext uri="{FF2B5EF4-FFF2-40B4-BE49-F238E27FC236}">
                <a16:creationId xmlns:a16="http://schemas.microsoft.com/office/drawing/2014/main" xmlns="" id="{59CF86AC-A0A1-4DE0-8778-029E6CBA41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75" y="4098402"/>
            <a:ext cx="3518608" cy="263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756893" y="93882"/>
            <a:ext cx="6367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реализации проекта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020" t="2885" r="3103" b="2565"/>
          <a:stretch/>
        </p:blipFill>
        <p:spPr>
          <a:xfrm>
            <a:off x="4333949" y="4137169"/>
            <a:ext cx="2996588" cy="256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095667" y="715431"/>
            <a:ext cx="5836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и встречи с сотрудниками полиции</a:t>
            </a:r>
            <a:endParaRPr lang="ru-RU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2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927" y="5060380"/>
            <a:ext cx="112437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каникул ребята посетили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Главного Управления МВД России по Ростовской области. В ходе экскурсии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об истории создания полиции в Ростовской области, истории советских и современных органов правопорядка, познакомились с историческими материалами и экспонатами музея, увидели предметы службы сотрудников полиции, в которых отражена история развития МВД, узнали о профессии, службе и подвигах сотрудников МВД.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27" y="1390766"/>
            <a:ext cx="2613063" cy="3484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899" y="1390767"/>
            <a:ext cx="2613063" cy="3484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992" y="1390766"/>
            <a:ext cx="2611457" cy="348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633" y="1390767"/>
            <a:ext cx="2613061" cy="3484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11759" y="728442"/>
            <a:ext cx="9408405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Загородная экскурсия в музей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Главного Управления МВД России по Ростовской области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32238" y="130073"/>
            <a:ext cx="6367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реализации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5762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3549" y="851420"/>
            <a:ext cx="9474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Знакомство с работой органов судебной исполнительной власти.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56" y="1736035"/>
            <a:ext cx="2613751" cy="127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73" t="3052" r="2004" b="3460"/>
          <a:stretch/>
        </p:blipFill>
        <p:spPr>
          <a:xfrm>
            <a:off x="198158" y="3559319"/>
            <a:ext cx="2951351" cy="235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078" y="3134369"/>
            <a:ext cx="3771330" cy="32012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43374" y="2346878"/>
            <a:ext cx="4471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экскурсии ребята побывали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встрече в Волгодонском районном суде.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 занятии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«Будь вправе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заместитель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прокурора г. Волгодонска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Лихачева Инга Афанасьевна,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дружественной обстановке поделилась своим опытом работы и ответила на волнующие вопросы обучающихся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73" y="1457024"/>
            <a:ext cx="2931889" cy="14452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7233" y="263306"/>
            <a:ext cx="6367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реализации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4772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gymnasia-yurid.rostovschool.ru/upload/rstscgymnasia_yurid_new/images/big/8a/66/8a6652a7a116cd65184486c4de519e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78" y="1727416"/>
            <a:ext cx="3792780" cy="2844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gymnasia-yurid.rostovschool.ru/upload/rstscgymnasia_yurid_new/images/big/a5/53/a55318d1fd9dbb50223b7ccd0fcb48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9" y="1025608"/>
            <a:ext cx="1848883" cy="2465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gymnasia-yurid.rostovschool.ru/upload/rstscgymnasia_yurid_new/images/big/4e/a5/4ea511244f3c78555f952043504732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3" y="3744660"/>
            <a:ext cx="2232136" cy="2976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gymnasia-yurid.rostovschool.ru/upload/rstscgymnasia_yurid_new/images/big/b1/ba/b1badc549d6ed1b2b9ea4aff5628310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621" y="2833753"/>
            <a:ext cx="2230916" cy="2974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40566" y="724971"/>
            <a:ext cx="7606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 в Волгодонский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ФГКОУ ВО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«РОСТОВСКИЙ ЮРИДИЧЕСКИЙ  ИНСТИТУТ МИНИСТЕРСТВА  ВНУТРЕННИХ ДЕЛ РФ»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2462" y="4668959"/>
            <a:ext cx="6213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обучающиеся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  Волгодонский филиал ФГКОУ ВО «Ростовский юридический  институт министерства  внутренних дел РФ».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филиала провел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беседу с обучающимися. Сотрудники института провели экскурсию в музее, показали боевые приемы защиты, показали оружие.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47233" y="263306"/>
            <a:ext cx="6367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реализации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7773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436</TotalTime>
  <Words>621</Words>
  <Application>Microsoft Office PowerPoint</Application>
  <PresentationFormat>Произвольный</PresentationFormat>
  <Paragraphs>87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user35</cp:lastModifiedBy>
  <cp:revision>91</cp:revision>
  <dcterms:created xsi:type="dcterms:W3CDTF">2025-08-25T04:58:54Z</dcterms:created>
  <dcterms:modified xsi:type="dcterms:W3CDTF">2025-10-29T09:07:44Z</dcterms:modified>
</cp:coreProperties>
</file>